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8" r:id="rId2"/>
    <p:sldId id="260" r:id="rId3"/>
    <p:sldId id="269" r:id="rId4"/>
    <p:sldId id="270" r:id="rId5"/>
    <p:sldId id="271" r:id="rId6"/>
    <p:sldId id="272" r:id="rId7"/>
    <p:sldId id="274" r:id="rId8"/>
    <p:sldId id="282" r:id="rId9"/>
    <p:sldId id="283" r:id="rId10"/>
    <p:sldId id="284" r:id="rId11"/>
    <p:sldId id="285" r:id="rId12"/>
    <p:sldId id="286" r:id="rId13"/>
  </p:sldIdLst>
  <p:sldSz cx="12192000" cy="6858000"/>
  <p:notesSz cx="6858000" cy="9144000"/>
  <p:defaultTextStyle>
    <a:defPPr>
      <a:defRPr lang="fa-I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14" y="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43075-62CE-4AC7-BB74-189BF0E80ABD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975CF-4786-4F05-B51B-DA787CD46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430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A28DE8-F20E-45D0-B25C-07A4B1E1123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17759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94C148-09C8-4E8B-8276-65466F901EF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7561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B3A830-F3B7-4B92-B56A-A09389AED16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8339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4AD8CB-DE8D-4F6F-AB2A-299879B8D2E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3686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77B052-4100-4059-A29C-1C0E71CAF02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3156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7F576B-4D82-4B85-8D79-71D134982B4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6315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D603DB-5B9C-4393-8338-84BF0812619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9225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8E9CBF-C691-486B-9DD2-DF8C8643439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7925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479EA4-D967-4A1D-9E53-307179382E2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1290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9FA1B6-F202-45C7-8827-5980607E2F0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3360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E93823-BF3E-4229-A920-2BEEA64E4A0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9210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400"/>
            </a:lvl1pPr>
          </a:lstStyle>
          <a:p>
            <a:pPr>
              <a:defRPr/>
            </a:pPr>
            <a:fld id="{A2D95267-06A0-459A-889E-F3D6345D46A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0680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SimSun" panose="02010600030101010101" pitchFamily="2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SimSun" panose="02010600030101010101" pitchFamily="2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SimSun" panose="02010600030101010101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SimSun" panose="02010600030101010101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SimSun" panose="02010600030101010101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SimSun" panose="02010600030101010101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12"/>
          <p:cNvSpPr txBox="1">
            <a:spLocks noChangeArrowheads="1"/>
          </p:cNvSpPr>
          <p:nvPr/>
        </p:nvSpPr>
        <p:spPr bwMode="auto">
          <a:xfrm>
            <a:off x="1552575" y="5786438"/>
            <a:ext cx="90868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2018.05</a:t>
            </a:r>
          </a:p>
        </p:txBody>
      </p:sp>
      <p:sp>
        <p:nvSpPr>
          <p:cNvPr id="4099" name="Rectangle 13"/>
          <p:cNvSpPr>
            <a:spLocks noChangeArrowheads="1"/>
          </p:cNvSpPr>
          <p:nvPr/>
        </p:nvSpPr>
        <p:spPr bwMode="auto">
          <a:xfrm>
            <a:off x="1554163" y="2039939"/>
            <a:ext cx="9085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b="1" dirty="0">
                <a:solidFill>
                  <a:srgbClr val="000000"/>
                </a:solidFill>
              </a:rPr>
              <a:t>Thru-Tubing Fishing Spinning Wash Tool</a:t>
            </a:r>
          </a:p>
        </p:txBody>
      </p:sp>
      <p:sp>
        <p:nvSpPr>
          <p:cNvPr id="4100" name="Text Box 14"/>
          <p:cNvSpPr txBox="1">
            <a:spLocks noChangeArrowheads="1"/>
          </p:cNvSpPr>
          <p:nvPr/>
        </p:nvSpPr>
        <p:spPr bwMode="auto">
          <a:xfrm>
            <a:off x="1555750" y="5447884"/>
            <a:ext cx="90836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Arial Black" pitchFamily="34" charset="0"/>
                <a:ea typeface="SimHei" pitchFamily="49" charset="-122"/>
              </a:rPr>
              <a:t>Editor</a:t>
            </a:r>
            <a:r>
              <a:rPr lang="en-US" altLang="zh-CN" sz="1600" b="1">
                <a:solidFill>
                  <a:srgbClr val="000000"/>
                </a:solidFill>
                <a:latin typeface="Arial Black" pitchFamily="34" charset="0"/>
                <a:ea typeface="SimHei" pitchFamily="49" charset="-122"/>
              </a:rPr>
              <a:t>: Jalal Alali</a:t>
            </a:r>
            <a:endParaRPr lang="en-US" altLang="zh-CN" sz="1600" b="1" dirty="0">
              <a:solidFill>
                <a:srgbClr val="000000"/>
              </a:solidFill>
              <a:latin typeface="Arial Black" pitchFamily="34" charset="0"/>
              <a:ea typeface="SimHei" pitchFamily="49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A28DE8-F20E-45D0-B25C-07A4B1E11232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  <p:pic>
        <p:nvPicPr>
          <p:cNvPr id="10242" name="Picture 2" descr="C:\Users\win 8.1\Pictures\Screenshots\Screenshot (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843" y="3075391"/>
            <a:ext cx="520065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98"/>
            <a:ext cx="12191999" cy="149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87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6"/>
          <p:cNvSpPr>
            <a:spLocks noChangeArrowheads="1"/>
          </p:cNvSpPr>
          <p:nvPr/>
        </p:nvSpPr>
        <p:spPr bwMode="auto">
          <a:xfrm>
            <a:off x="366921" y="2282451"/>
            <a:ext cx="304800" cy="1651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798488" y="2083209"/>
            <a:ext cx="10650829" cy="728684"/>
          </a:xfrm>
        </p:spPr>
        <p:txBody>
          <a:bodyPr/>
          <a:lstStyle/>
          <a:p>
            <a:pPr algn="l"/>
            <a:r>
              <a:rPr lang="en-US" sz="1800" dirty="0"/>
              <a:t>1- Slide the bushings onto both ends of the mandrel .</a:t>
            </a:r>
            <a:br>
              <a:rPr lang="en-US" sz="1800" dirty="0"/>
            </a:br>
            <a:r>
              <a:rPr lang="en-US" sz="1800" dirty="0"/>
              <a:t>2- slide body onto the mandrel 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4AD8CB-DE8D-4F6F-AB2A-299879B8D2E6}" type="slidenum">
              <a:rPr lang="en-US" altLang="zh-CN" smtClean="0"/>
              <a:pPr>
                <a:defRPr/>
              </a:pPr>
              <a:t>10</a:t>
            </a:fld>
            <a:endParaRPr lang="en-US" altLang="zh-CN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63897" y="1283115"/>
            <a:ext cx="2884610" cy="70544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SimSun" panose="0201060003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b="1" dirty="0"/>
              <a:t>Assembly</a:t>
            </a:r>
            <a:br>
              <a:rPr lang="fa-IR" b="1" dirty="0"/>
            </a:br>
            <a:endParaRPr lang="en-US" dirty="0"/>
          </a:p>
        </p:txBody>
      </p:sp>
      <p:pic>
        <p:nvPicPr>
          <p:cNvPr id="9" name="Picture 2" descr="D:\spinning wash tool\20180507_IMG_84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21" y="2817640"/>
            <a:ext cx="5266944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0" y="2886241"/>
            <a:ext cx="407484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/>
              <a:t>A</a:t>
            </a:r>
            <a:endParaRPr lang="fa-IR" sz="2400" b="1" dirty="0"/>
          </a:p>
        </p:txBody>
      </p:sp>
      <p:pic>
        <p:nvPicPr>
          <p:cNvPr id="7171" name="Picture 3" descr="D:\spinning wash tool\20180507_IMG_843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623" y="2817640"/>
            <a:ext cx="5266944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678814" y="2887614"/>
            <a:ext cx="407483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/>
              <a:t>B</a:t>
            </a:r>
            <a:endParaRPr lang="fa-IR" sz="2400" b="1" dirty="0"/>
          </a:p>
        </p:txBody>
      </p:sp>
      <p:sp>
        <p:nvSpPr>
          <p:cNvPr id="10" name="Right Arrow 9"/>
          <p:cNvSpPr/>
          <p:nvPr/>
        </p:nvSpPr>
        <p:spPr>
          <a:xfrm rot="10800000">
            <a:off x="2820473" y="5499279"/>
            <a:ext cx="1944710" cy="28333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Arrow 1"/>
          <p:cNvSpPr/>
          <p:nvPr/>
        </p:nvSpPr>
        <p:spPr>
          <a:xfrm rot="16200000">
            <a:off x="7366715" y="5389809"/>
            <a:ext cx="643944" cy="14166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083380" y="6091707"/>
            <a:ext cx="194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mandrel</a:t>
            </a:r>
          </a:p>
        </p:txBody>
      </p:sp>
      <p:sp>
        <p:nvSpPr>
          <p:cNvPr id="8" name="Right Arrow 7"/>
          <p:cNvSpPr/>
          <p:nvPr/>
        </p:nvSpPr>
        <p:spPr>
          <a:xfrm rot="16200000">
            <a:off x="1461882" y="5505719"/>
            <a:ext cx="682579" cy="20606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461751" y="6091707"/>
            <a:ext cx="2511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body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098"/>
            <a:ext cx="12191999" cy="135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930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6"/>
          <p:cNvSpPr>
            <a:spLocks noChangeArrowheads="1"/>
          </p:cNvSpPr>
          <p:nvPr/>
        </p:nvSpPr>
        <p:spPr bwMode="auto">
          <a:xfrm>
            <a:off x="738262" y="1627954"/>
            <a:ext cx="304800" cy="1651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" name="TextBox 5"/>
          <p:cNvSpPr txBox="1"/>
          <p:nvPr/>
        </p:nvSpPr>
        <p:spPr>
          <a:xfrm>
            <a:off x="31155" y="2911312"/>
            <a:ext cx="407484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/>
              <a:t>A</a:t>
            </a:r>
            <a:endParaRPr lang="fa-IR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705583" y="2974419"/>
            <a:ext cx="407484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/>
              <a:t>B</a:t>
            </a:r>
            <a:endParaRPr lang="fa-IR" sz="2400" b="1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7129" y="1518864"/>
            <a:ext cx="8770513" cy="934746"/>
          </a:xfrm>
        </p:spPr>
        <p:txBody>
          <a:bodyPr/>
          <a:lstStyle/>
          <a:p>
            <a:pPr algn="l"/>
            <a:r>
              <a:rPr lang="en-US" sz="1800" b="1" dirty="0"/>
              <a:t>3- Make up the top sub to the body 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A28DE8-F20E-45D0-B25C-07A4B1E11232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pic>
        <p:nvPicPr>
          <p:cNvPr id="9" name="Picture 2" descr="D:\spinning wash tool\20180507_IMG_843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57" y="2626689"/>
            <a:ext cx="5266944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D:\spinning wash tool\20180507_IMG_843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716" y="2626689"/>
            <a:ext cx="5266944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/>
          <p:cNvSpPr/>
          <p:nvPr/>
        </p:nvSpPr>
        <p:spPr>
          <a:xfrm rot="16200000">
            <a:off x="1529368" y="5219163"/>
            <a:ext cx="804929" cy="19318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43062" y="5988676"/>
            <a:ext cx="226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Bottom sub</a:t>
            </a:r>
          </a:p>
        </p:txBody>
      </p:sp>
      <p:sp>
        <p:nvSpPr>
          <p:cNvPr id="11" name="Curved Down Arrow 10"/>
          <p:cNvSpPr/>
          <p:nvPr/>
        </p:nvSpPr>
        <p:spPr>
          <a:xfrm>
            <a:off x="6385722" y="4035123"/>
            <a:ext cx="545310" cy="566670"/>
          </a:xfrm>
          <a:prstGeom prst="curved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10058399" y="3436083"/>
            <a:ext cx="206062" cy="850177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652043" y="2886241"/>
            <a:ext cx="1635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mandrel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098"/>
            <a:ext cx="12191999" cy="149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94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6"/>
          <p:cNvSpPr>
            <a:spLocks noChangeArrowheads="1"/>
          </p:cNvSpPr>
          <p:nvPr/>
        </p:nvSpPr>
        <p:spPr bwMode="auto">
          <a:xfrm>
            <a:off x="738262" y="1627954"/>
            <a:ext cx="304800" cy="1651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" name="TextBox 5"/>
          <p:cNvSpPr txBox="1"/>
          <p:nvPr/>
        </p:nvSpPr>
        <p:spPr>
          <a:xfrm>
            <a:off x="-46118" y="2743183"/>
            <a:ext cx="407484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/>
              <a:t>A</a:t>
            </a:r>
            <a:endParaRPr lang="fa-IR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532233" y="2743182"/>
            <a:ext cx="407484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/>
              <a:t>B</a:t>
            </a:r>
            <a:endParaRPr lang="fa-IR" sz="2400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37129" y="1518864"/>
            <a:ext cx="8770513" cy="934746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SimSun" panose="02010600030101010101" pitchFamily="2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endParaRPr lang="en-US" sz="1800" b="1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1237129" y="1444482"/>
            <a:ext cx="6193981" cy="541756"/>
          </a:xfrm>
        </p:spPr>
        <p:txBody>
          <a:bodyPr/>
          <a:lstStyle/>
          <a:p>
            <a:pPr algn="l"/>
            <a:r>
              <a:rPr lang="en-US" sz="1800" dirty="0"/>
              <a:t>4- Make up the nozzle to the mandrel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4AD8CB-DE8D-4F6F-AB2A-299879B8D2E6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  <p:pic>
        <p:nvPicPr>
          <p:cNvPr id="9220" name="Picture 4" descr="D:\spinning wash tool\20180507_IMG_84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89" y="2453610"/>
            <a:ext cx="5266944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D:\spinning wash tool\20180507_IMG_843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717" y="2453610"/>
            <a:ext cx="5266944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rved Down Arrow 2"/>
          <p:cNvSpPr/>
          <p:nvPr/>
        </p:nvSpPr>
        <p:spPr>
          <a:xfrm>
            <a:off x="6091707" y="3928056"/>
            <a:ext cx="309093" cy="500658"/>
          </a:xfrm>
          <a:prstGeom prst="curved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1237129" y="3204847"/>
            <a:ext cx="153789" cy="594421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6200000" flipV="1">
            <a:off x="1694909" y="4889460"/>
            <a:ext cx="1120462" cy="26911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23980" y="2737192"/>
            <a:ext cx="1662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nozzle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5336" y="5700979"/>
            <a:ext cx="2382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mandrel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098"/>
            <a:ext cx="12191999" cy="139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27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4AD8CB-DE8D-4F6F-AB2A-299879B8D2E6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  <p:pic>
        <p:nvPicPr>
          <p:cNvPr id="3" name="Picture 2" descr="D:\spinning wash tool\20180507_IMG_84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468" y="1423394"/>
            <a:ext cx="7843233" cy="538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98"/>
            <a:ext cx="12191999" cy="149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70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/>
          <p:cNvSpPr>
            <a:spLocks noChangeArrowheads="1"/>
          </p:cNvSpPr>
          <p:nvPr/>
        </p:nvSpPr>
        <p:spPr bwMode="hidden">
          <a:xfrm>
            <a:off x="1992313" y="1773238"/>
            <a:ext cx="8189912" cy="341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kumimoji="1" lang="en-US" altLang="zh-CN" b="1" dirty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b="1" dirty="0"/>
              <a:t>CONTENT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kumimoji="1" lang="en-US" altLang="zh-CN" sz="2400" b="1" dirty="0"/>
          </a:p>
          <a:p>
            <a:pPr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kumimoji="1" lang="en-US" altLang="en-US" sz="2400" b="1" dirty="0"/>
              <a:t>Introduction</a:t>
            </a:r>
            <a:r>
              <a:rPr kumimoji="1" lang="en-US" altLang="zh-CN" sz="2400" b="1" dirty="0"/>
              <a:t> of </a:t>
            </a:r>
            <a:r>
              <a:rPr lang="en-US" altLang="zh-CN" sz="2400" b="1" dirty="0"/>
              <a:t>TOOL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kumimoji="1" lang="en-US" altLang="zh-CN" sz="2400" b="1" dirty="0"/>
              <a:t>Disassembly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kumimoji="1" lang="en-US" altLang="zh-CN" sz="2400" b="1" dirty="0"/>
              <a:t>Assembly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kumimoji="1" lang="en-US" altLang="zh-CN" sz="2800" b="1" dirty="0"/>
          </a:p>
          <a:p>
            <a:pPr eaLnBrk="1" hangingPunct="1">
              <a:spcBef>
                <a:spcPct val="0"/>
              </a:spcBef>
              <a:buFontTx/>
              <a:buNone/>
            </a:pPr>
            <a:endParaRPr kumimoji="1" lang="en-US" altLang="zh-CN" sz="28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4AD8CB-DE8D-4F6F-AB2A-299879B8D2E6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98"/>
            <a:ext cx="12191999" cy="149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47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ChangeArrowheads="1"/>
          </p:cNvSpPr>
          <p:nvPr/>
        </p:nvSpPr>
        <p:spPr bwMode="auto">
          <a:xfrm>
            <a:off x="1754188" y="1389063"/>
            <a:ext cx="2362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en-US" sz="2400" b="1" dirty="0"/>
              <a:t>Introduction:</a:t>
            </a:r>
          </a:p>
        </p:txBody>
      </p:sp>
      <p:sp>
        <p:nvSpPr>
          <p:cNvPr id="7171" name="Chevron 4"/>
          <p:cNvSpPr>
            <a:spLocks noChangeArrowheads="1"/>
          </p:cNvSpPr>
          <p:nvPr/>
        </p:nvSpPr>
        <p:spPr bwMode="auto">
          <a:xfrm>
            <a:off x="1296988" y="2836259"/>
            <a:ext cx="304800" cy="1651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32346" y="2308225"/>
            <a:ext cx="9371012" cy="3429312"/>
          </a:xfrm>
        </p:spPr>
        <p:txBody>
          <a:bodyPr/>
          <a:lstStyle/>
          <a:p>
            <a:pPr algn="l"/>
            <a:br>
              <a:rPr lang="en-US" altLang="zh-CN" sz="2400" b="1" dirty="0">
                <a:solidFill>
                  <a:srgbClr val="000000"/>
                </a:solidFill>
              </a:rPr>
            </a:br>
            <a:r>
              <a:rPr lang="en-US" altLang="zh-CN" sz="2400" b="1" dirty="0">
                <a:solidFill>
                  <a:srgbClr val="000000"/>
                </a:solidFill>
              </a:rPr>
              <a:t>The High Flow Spinning Wash Tool provides an efficient means of washing sand and debris . Fluid is pumped through a rotating nozzle that directs the flow to the bottom and sides of the hole . The rotation of the nozzle insures that all of the surfaces being washed are impacted by the wash fluid . Large ports in the nozzle allows for a high flow rate 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A28DE8-F20E-45D0-B25C-07A4B1E11232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98"/>
            <a:ext cx="12191999" cy="136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14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/>
          <p:cNvSpPr txBox="1">
            <a:spLocks noChangeArrowheads="1"/>
          </p:cNvSpPr>
          <p:nvPr/>
        </p:nvSpPr>
        <p:spPr bwMode="auto">
          <a:xfrm>
            <a:off x="1559746" y="1470409"/>
            <a:ext cx="54102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b="1" dirty="0">
                <a:solidFill>
                  <a:srgbClr val="000000"/>
                </a:solidFill>
              </a:rPr>
              <a:t>Required hand tools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b="1" dirty="0">
              <a:solidFill>
                <a:srgbClr val="000000"/>
              </a:solidFill>
            </a:endParaRPr>
          </a:p>
        </p:txBody>
      </p:sp>
      <p:sp>
        <p:nvSpPr>
          <p:cNvPr id="8195" name="Chevron 1"/>
          <p:cNvSpPr>
            <a:spLocks noChangeArrowheads="1"/>
          </p:cNvSpPr>
          <p:nvPr/>
        </p:nvSpPr>
        <p:spPr bwMode="auto">
          <a:xfrm>
            <a:off x="1071170" y="1622015"/>
            <a:ext cx="381000" cy="263525"/>
          </a:xfrm>
          <a:prstGeom prst="chevron">
            <a:avLst>
              <a:gd name="adj" fmla="val 49846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b="1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52170" y="2300671"/>
            <a:ext cx="293695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171450" indent="-171450">
              <a:buFontTx/>
              <a:buChar char="-"/>
            </a:pPr>
            <a:r>
              <a:rPr lang="en-US" b="1" dirty="0"/>
              <a:t>Pipe Wrench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Plastic hammer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4AD8CB-DE8D-4F6F-AB2A-299879B8D2E6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4" name="Picture 2" descr="D:\spinning wash tool\20180507_IMG_843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846" y="1885540"/>
            <a:ext cx="6404660" cy="4803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98"/>
            <a:ext cx="12191999" cy="149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17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0998" y="1409250"/>
            <a:ext cx="3044415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b="1" dirty="0"/>
              <a:t>Disassembly</a:t>
            </a:r>
            <a:endParaRPr lang="fa-IR" sz="3200" b="1" dirty="0"/>
          </a:p>
        </p:txBody>
      </p:sp>
      <p:sp>
        <p:nvSpPr>
          <p:cNvPr id="3" name="Chevron 6"/>
          <p:cNvSpPr>
            <a:spLocks noChangeArrowheads="1"/>
          </p:cNvSpPr>
          <p:nvPr/>
        </p:nvSpPr>
        <p:spPr bwMode="auto">
          <a:xfrm>
            <a:off x="36468" y="1984439"/>
            <a:ext cx="304800" cy="1651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pic>
        <p:nvPicPr>
          <p:cNvPr id="3075" name="Picture 3" descr="D:\inflation valve\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21738" y="-7935913"/>
            <a:ext cx="5266944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type="subTitle" idx="1"/>
          </p:nvPr>
        </p:nvSpPr>
        <p:spPr>
          <a:xfrm>
            <a:off x="581942" y="1893741"/>
            <a:ext cx="7365270" cy="567071"/>
          </a:xfrm>
        </p:spPr>
        <p:txBody>
          <a:bodyPr/>
          <a:lstStyle/>
          <a:p>
            <a:pPr algn="l"/>
            <a:r>
              <a:rPr lang="en-US" sz="1800" b="1" dirty="0"/>
              <a:t>1- Unscrew the Nozzle , to the mandrel or nozzle sub 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-32744" y="3166805"/>
            <a:ext cx="407484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/>
              <a:t>A</a:t>
            </a:r>
            <a:endParaRPr lang="fa-IR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5608212" y="3148888"/>
            <a:ext cx="407484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/>
              <a:t>B</a:t>
            </a:r>
            <a:endParaRPr lang="fa-IR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A28DE8-F20E-45D0-B25C-07A4B1E11232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pic>
        <p:nvPicPr>
          <p:cNvPr id="3074" name="Picture 2" descr="D:\spinning wash tool\20180507_IMG_841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40" y="2642364"/>
            <a:ext cx="5266944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D:\spinning wash tool\20180507_IMG_841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696" y="2675999"/>
            <a:ext cx="5266944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rved Down Arrow 6"/>
          <p:cNvSpPr/>
          <p:nvPr/>
        </p:nvSpPr>
        <p:spPr>
          <a:xfrm>
            <a:off x="4397188" y="4424082"/>
            <a:ext cx="524436" cy="443753"/>
          </a:xfrm>
          <a:prstGeom prst="curved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7052981" y="3592637"/>
            <a:ext cx="255494" cy="78886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656294" y="3139949"/>
            <a:ext cx="1532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nozzle</a:t>
            </a:r>
          </a:p>
        </p:txBody>
      </p:sp>
      <p:sp>
        <p:nvSpPr>
          <p:cNvPr id="11" name="Right Arrow 10"/>
          <p:cNvSpPr/>
          <p:nvPr/>
        </p:nvSpPr>
        <p:spPr>
          <a:xfrm rot="17617758">
            <a:off x="7347221" y="5189869"/>
            <a:ext cx="897404" cy="297223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952130" y="5809129"/>
            <a:ext cx="1398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Mandrel</a:t>
            </a:r>
            <a:r>
              <a:rPr lang="en-US" sz="1100" b="1" dirty="0"/>
              <a:t> 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385047" y="3628470"/>
            <a:ext cx="308158" cy="753035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54366" y="2982429"/>
            <a:ext cx="2161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Top sub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098"/>
            <a:ext cx="12191999" cy="138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56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6"/>
          <p:cNvSpPr>
            <a:spLocks noChangeArrowheads="1"/>
          </p:cNvSpPr>
          <p:nvPr/>
        </p:nvSpPr>
        <p:spPr bwMode="auto">
          <a:xfrm>
            <a:off x="738262" y="1627954"/>
            <a:ext cx="304800" cy="1651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3353" y="1557403"/>
            <a:ext cx="4263034" cy="471302"/>
          </a:xfrm>
        </p:spPr>
        <p:txBody>
          <a:bodyPr/>
          <a:lstStyle/>
          <a:p>
            <a:pPr algn="l"/>
            <a:r>
              <a:rPr lang="en-US" sz="1800" b="1" dirty="0"/>
              <a:t>2- Unscrew the top sub and the body.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9045" y="2935786"/>
            <a:ext cx="407484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/>
              <a:t>A</a:t>
            </a:r>
            <a:endParaRPr lang="fa-IR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661344" y="3005943"/>
            <a:ext cx="407484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/>
              <a:t>B</a:t>
            </a:r>
            <a:endParaRPr lang="fa-IR" sz="2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A28DE8-F20E-45D0-B25C-07A4B1E11232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pic>
        <p:nvPicPr>
          <p:cNvPr id="6" name="Picture 2" descr="D:\spinning wash tool\20180507_IMG_84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00" y="2535554"/>
            <a:ext cx="5266944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spinning wash tool\20180507_IMG_842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828" y="2535554"/>
            <a:ext cx="5266944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/>
          <p:cNvSpPr/>
          <p:nvPr/>
        </p:nvSpPr>
        <p:spPr>
          <a:xfrm rot="10800000">
            <a:off x="1196788" y="5082988"/>
            <a:ext cx="1831084" cy="32272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0662" y="5550043"/>
            <a:ext cx="1906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Top sub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7655292" y="3838616"/>
            <a:ext cx="1373653" cy="32899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wn Arrow 4"/>
          <p:cNvSpPr/>
          <p:nvPr/>
        </p:nvSpPr>
        <p:spPr>
          <a:xfrm>
            <a:off x="8087932" y="4829577"/>
            <a:ext cx="254186" cy="905132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559899" y="5919375"/>
            <a:ext cx="19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Mandrel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098"/>
            <a:ext cx="12191999" cy="149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64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6"/>
          <p:cNvSpPr>
            <a:spLocks noChangeArrowheads="1"/>
          </p:cNvSpPr>
          <p:nvPr/>
        </p:nvSpPr>
        <p:spPr bwMode="auto">
          <a:xfrm>
            <a:off x="738262" y="1627954"/>
            <a:ext cx="304800" cy="1651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1977" y="1512043"/>
            <a:ext cx="8899302" cy="1359945"/>
          </a:xfrm>
        </p:spPr>
        <p:txBody>
          <a:bodyPr/>
          <a:lstStyle/>
          <a:p>
            <a:pPr algn="l"/>
            <a:r>
              <a:rPr lang="en-US" sz="1800" b="1" dirty="0"/>
              <a:t>3-</a:t>
            </a:r>
            <a:r>
              <a:rPr lang="fa-IR" sz="1800" b="1" dirty="0"/>
              <a:t> </a:t>
            </a:r>
            <a:r>
              <a:rPr lang="en-US" sz="1800" b="1" dirty="0"/>
              <a:t>remove the body , thrust washers and thrust pin bearing from the mandrel .</a:t>
            </a:r>
            <a:br>
              <a:rPr lang="en-US" sz="1800" b="1" dirty="0"/>
            </a:br>
            <a:br>
              <a:rPr lang="en-US" sz="1800" b="1" dirty="0"/>
            </a:br>
            <a:r>
              <a:rPr lang="en-US" sz="1800" b="1" dirty="0"/>
              <a:t>( Notice : Do not remove the bushings from the body and top sub unless it needs to be replaced .)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3742" y="3233672"/>
            <a:ext cx="407484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/>
              <a:t>A</a:t>
            </a:r>
            <a:endParaRPr lang="fa-IR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87296" y="3290221"/>
            <a:ext cx="407484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/>
              <a:t>B</a:t>
            </a:r>
            <a:endParaRPr lang="fa-IR" sz="2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779475" y="6325411"/>
            <a:ext cx="2844800" cy="476250"/>
          </a:xfrm>
        </p:spPr>
        <p:txBody>
          <a:bodyPr/>
          <a:lstStyle/>
          <a:p>
            <a:pPr>
              <a:defRPr/>
            </a:pPr>
            <a:fld id="{6EA28DE8-F20E-45D0-B25C-07A4B1E11232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pic>
        <p:nvPicPr>
          <p:cNvPr id="6" name="Picture 2" descr="D:\spinning wash tool\20180507_IMG_842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51886"/>
            <a:ext cx="3748866" cy="281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spinning wash tool\20180507_IMG_842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860" y="3751886"/>
            <a:ext cx="3755136" cy="281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:\spinning wash tool\20180507_IMG_842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020" y="3751886"/>
            <a:ext cx="3755136" cy="281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0" y="6014434"/>
            <a:ext cx="108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body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00766" y="6014434"/>
            <a:ext cx="1133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mandrel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439313" y="5885392"/>
            <a:ext cx="1767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washers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84126" y="3751886"/>
            <a:ext cx="1877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pin bearing</a:t>
            </a:r>
          </a:p>
        </p:txBody>
      </p:sp>
      <p:sp>
        <p:nvSpPr>
          <p:cNvPr id="15" name="Right Arrow 14"/>
          <p:cNvSpPr/>
          <p:nvPr/>
        </p:nvSpPr>
        <p:spPr>
          <a:xfrm rot="18645279">
            <a:off x="8829248" y="5499278"/>
            <a:ext cx="626020" cy="18030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9527658">
            <a:off x="9385964" y="5601352"/>
            <a:ext cx="1100175" cy="15064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3233233">
            <a:off x="9487590" y="3919669"/>
            <a:ext cx="253840" cy="24466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861691" y="3281304"/>
            <a:ext cx="407483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/>
              <a:t>C</a:t>
            </a:r>
            <a:endParaRPr lang="fa-IR" sz="2400" b="1" dirty="0"/>
          </a:p>
        </p:txBody>
      </p:sp>
      <p:sp>
        <p:nvSpPr>
          <p:cNvPr id="18" name="Down Arrow 17"/>
          <p:cNvSpPr/>
          <p:nvPr/>
        </p:nvSpPr>
        <p:spPr>
          <a:xfrm>
            <a:off x="203742" y="5589430"/>
            <a:ext cx="203742" cy="461177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1725769" y="5396248"/>
            <a:ext cx="244699" cy="654359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098"/>
            <a:ext cx="12191999" cy="149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84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A28DE8-F20E-45D0-B25C-07A4B1E11232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pic>
        <p:nvPicPr>
          <p:cNvPr id="8" name="Picture 2" descr="D:\spinning wash tool\20180507_IMG_84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436" y="1416674"/>
            <a:ext cx="7965797" cy="531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own Arrow 3"/>
          <p:cNvSpPr/>
          <p:nvPr/>
        </p:nvSpPr>
        <p:spPr>
          <a:xfrm>
            <a:off x="2962141" y="2627290"/>
            <a:ext cx="296214" cy="811369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 rot="16200000">
            <a:off x="4726547" y="5022760"/>
            <a:ext cx="759854" cy="24469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8281115" y="2839791"/>
            <a:ext cx="244699" cy="753415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485623" y="1906073"/>
            <a:ext cx="1738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nozzle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07606" y="5924282"/>
            <a:ext cx="1880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body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69746" y="2048605"/>
            <a:ext cx="21894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Bottom sub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98"/>
            <a:ext cx="12191999" cy="139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9258"/>
      </p:ext>
    </p:extLst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100" b="1" dirty="0" smtClean="0"/>
        </a:defPPr>
      </a:lstStyle>
    </a:tx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</TotalTime>
  <Words>241</Words>
  <Application>Microsoft Office PowerPoint</Application>
  <PresentationFormat>Widescreen</PresentationFormat>
  <Paragraphs>65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Black</vt:lpstr>
      <vt:lpstr>Calibri</vt:lpstr>
      <vt:lpstr>Verdana</vt:lpstr>
      <vt:lpstr>Wingdings</vt:lpstr>
      <vt:lpstr>默认设计模板</vt:lpstr>
      <vt:lpstr>PowerPoint Presentation</vt:lpstr>
      <vt:lpstr>PowerPoint Presentation</vt:lpstr>
      <vt:lpstr>PowerPoint Presentation</vt:lpstr>
      <vt:lpstr> The High Flow Spinning Wash Tool provides an efficient means of washing sand and debris . Fluid is pumped through a rotating nozzle that directs the flow to the bottom and sides of the hole . The rotation of the nozzle insures that all of the surfaces being washed are impacted by the wash fluid . Large ports in the nozzle allows for a high flow rate . </vt:lpstr>
      <vt:lpstr>PowerPoint Presentation</vt:lpstr>
      <vt:lpstr>PowerPoint Presentation</vt:lpstr>
      <vt:lpstr>2- Unscrew the top sub and the body.</vt:lpstr>
      <vt:lpstr>3- remove the body , thrust washers and thrust pin bearing from the mandrel .  ( Notice : Do not remove the bushings from the body and top sub unless it needs to be replaced .)  </vt:lpstr>
      <vt:lpstr>PowerPoint Presentation</vt:lpstr>
      <vt:lpstr>1- Slide the bushings onto both ends of the mandrel . 2- slide body onto the mandrel .</vt:lpstr>
      <vt:lpstr>3- Make up the top sub to the body .</vt:lpstr>
      <vt:lpstr>4- Make up the nozzle to the mandrel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Jalal</dc:creator>
  <cp:lastModifiedBy>Jalal Alali</cp:lastModifiedBy>
  <cp:revision>56</cp:revision>
  <dcterms:created xsi:type="dcterms:W3CDTF">2017-02-26T15:05:12Z</dcterms:created>
  <dcterms:modified xsi:type="dcterms:W3CDTF">2024-02-26T01:01:18Z</dcterms:modified>
</cp:coreProperties>
</file>